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F5146B2-3FE0-4653-B792-D9DC96825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31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4371442-0455-4623-B23A-680F484BB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2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716B9E-2C54-4D9A-9DB0-9D58FCBC03E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A5DD40-08E6-44FE-9AFC-B419475E45A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9253A5-1906-4132-8649-3B21524E219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E97761-34E7-40C5-922D-6B64D294868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66394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575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87571"/>
            <a:ext cx="9144000" cy="37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zh-TW" altLang="en-US" dirty="0"/>
              <a:t>神的兒子，親愛救主，</a:t>
            </a: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O blessed Savior, Son of God!</a:t>
            </a: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zh-TW" altLang="en-US" dirty="0"/>
              <a:t>祢曾用祢寶血救贖我們脫死和罪；</a:t>
            </a: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Who hast redeemed us with Thy blood </a:t>
            </a: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From guilt, and death, and shame,</a:t>
            </a: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zh-TW" altLang="en-US" dirty="0"/>
              <a:t>祢的聖徒歡樂看見：現今祢戴榮耀冠冕，</a:t>
            </a: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With joy and praise, Thy people see </a:t>
            </a: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The crown of glory worn by Thee,</a:t>
            </a: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zh-TW" altLang="en-US" dirty="0"/>
              <a:t>並登天上座位，並登天上座位。</a:t>
            </a: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And worthy Thee proclaim, and worthy Thee proclaim.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H140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神的兒子親愛救主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 BLESSED SAVIOR, SON OF GOD (1/4)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2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H140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父的愛心將祢高升，賜祢榮耀、尊貴、權能，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Exalted, by the Father’s love, 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All thrones, and powers, and names above,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使祢坐祂右邊；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At God’s right hand in heaven;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現今頌讚、智慧、豐富，完全屬祢，親愛救主！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Wisdom and riches, power divine, 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Blessing and honor, Lord, are Thine -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祢的年日無限，祢的年日無限。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All things to Thee are given, all things to Thee are given.</a:t>
            </a:r>
          </a:p>
          <a:p>
            <a:pPr algn="ctr" eaLnBrk="1" hangingPunct="1"/>
            <a:endParaRPr lang="en-US" altLang="zh-TW" sz="28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39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H140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教會的頭，祢坐那裏，賜福給祢所有肢體，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Head of the church! Thou </a:t>
            </a:r>
            <a:r>
              <a:rPr lang="en-US" altLang="zh-TW" sz="2800" dirty="0" err="1">
                <a:cs typeface="Times New Roman" pitchFamily="18" charset="0"/>
              </a:rPr>
              <a:t>sittest</a:t>
            </a:r>
            <a:r>
              <a:rPr lang="en-US" altLang="zh-TW" sz="2800" dirty="0">
                <a:cs typeface="Times New Roman" pitchFamily="18" charset="0"/>
              </a:rPr>
              <a:t> there, 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Thy members all the blessings share -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祢的，是我們的：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Thy blessing, Lord is ours.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祢是我們生命、能力，祢使我們堅定站立，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Our life Thou art - Thy grace sustains, 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Thy strength in us each victory gains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勝過一切仇敵，勝過一切仇敵。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Over sin and Satan’s power, over sin and Satan’s power.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39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H140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榮耀日子不久來臨，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And soon, the day of glory come,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祢的新婦就要上升，鑒賞祢的美麗；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Thy bride shall reach her destined home 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And all Thy beauty see.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何等可樂！看見了祢，聽見祢認我們屬祢，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How great our joy to see Thee shine, 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To hear Thee own us, Lord, as Thine,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zh-TW" altLang="en-US" dirty="0"/>
              <a:t>並永同祢安息，並永同祢安息。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And ever dwell with Thee, and ever dwell with Thee.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447</TotalTime>
  <Words>419</Words>
  <Application>Microsoft Office PowerPoint</Application>
  <PresentationFormat>On-screen Show (16:9)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H140  神的兒子親愛救主  O BLESSED SAVIOR, SON OF GOD (1/4)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H140 神的兒子親愛救主 O BLESSED SAVIOUR, SON OF GOD</dc:title>
  <dc:subject>Hymnary 聖徒詩歌</dc:subject>
  <dc:creator>James G. Deck</dc:creator>
  <cp:lastModifiedBy>Timothy Liang</cp:lastModifiedBy>
  <cp:revision>48</cp:revision>
  <dcterms:created xsi:type="dcterms:W3CDTF">2001-04-19T19:07:54Z</dcterms:created>
  <dcterms:modified xsi:type="dcterms:W3CDTF">2017-08-02T05:50:25Z</dcterms:modified>
</cp:coreProperties>
</file>